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2" r:id="rId7"/>
    <p:sldId id="258" r:id="rId8"/>
    <p:sldId id="262" r:id="rId9"/>
    <p:sldId id="273" r:id="rId10"/>
    <p:sldId id="274" r:id="rId11"/>
    <p:sldId id="280" r:id="rId12"/>
    <p:sldId id="281" r:id="rId13"/>
    <p:sldId id="275" r:id="rId14"/>
    <p:sldId id="276" r:id="rId15"/>
    <p:sldId id="284" r:id="rId16"/>
    <p:sldId id="278" r:id="rId17"/>
    <p:sldId id="268" r:id="rId18"/>
    <p:sldId id="269" r:id="rId19"/>
    <p:sldId id="282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635824/how-to-scale-a-model-in-openg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Direct3d11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William Little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7475" y="1371401"/>
            <a:ext cx="4686300" cy="781447"/>
          </a:xfrm>
        </p:spPr>
        <p:txBody>
          <a:bodyPr/>
          <a:lstStyle/>
          <a:p>
            <a:pPr algn="ctr"/>
            <a:r>
              <a:rPr lang="en-US" sz="4400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348" y="2695178"/>
            <a:ext cx="6076952" cy="1486298"/>
          </a:xfrm>
        </p:spPr>
        <p:txBody>
          <a:bodyPr>
            <a:noAutofit/>
          </a:bodyPr>
          <a:lstStyle/>
          <a:p>
            <a:r>
              <a:rPr lang="en-US" sz="3000" dirty="0"/>
              <a:t>The vertex shader takes in vertices and translates, rotates, and scales them to build the perspective view.</a:t>
            </a:r>
          </a:p>
        </p:txBody>
      </p:sp>
    </p:spTree>
    <p:extLst>
      <p:ext uri="{BB962C8B-B14F-4D97-AF65-F5344CB8AC3E}">
        <p14:creationId xmlns:p14="http://schemas.microsoft.com/office/powerpoint/2010/main" val="375138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1D72-DC51-9F82-021A-19170F23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47403"/>
            <a:ext cx="7858126" cy="457597"/>
          </a:xfrm>
        </p:spPr>
        <p:txBody>
          <a:bodyPr>
            <a:noAutofit/>
          </a:bodyPr>
          <a:lstStyle/>
          <a:p>
            <a:r>
              <a:rPr lang="en-US" sz="3000" dirty="0"/>
              <a:t>Objects are created and stored in local space.</a:t>
            </a:r>
          </a:p>
          <a:p>
            <a:r>
              <a:rPr lang="en-US" sz="3000" dirty="0"/>
              <a:t>They need to be moved to world space, then view space, then projection space.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E4387A-702D-23A6-B4EB-078548A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49" y="1143312"/>
            <a:ext cx="10158730" cy="4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A3661-06B2-DF79-513B-024A05837CD9}"/>
              </a:ext>
            </a:extLst>
          </p:cNvPr>
          <p:cNvSpPr txBox="1"/>
          <p:nvPr/>
        </p:nvSpPr>
        <p:spPr>
          <a:xfrm>
            <a:off x="400049" y="6133788"/>
            <a:ext cx="10158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tackoverflow.com/questions/36635824/how-to-scale-a-model-in-openg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982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pic>
        <p:nvPicPr>
          <p:cNvPr id="9" name="Picture 8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E6E3662-99B9-0F23-5E27-9DD9789F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97" y="1252971"/>
            <a:ext cx="6954006" cy="52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5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" y="1019066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Pixel Shader</a:t>
            </a:r>
          </a:p>
        </p:txBody>
      </p:sp>
      <p:pic>
        <p:nvPicPr>
          <p:cNvPr id="9" name="Picture 8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C2D68263-3152-DBFF-65D2-AA4AEAC1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85" y="381567"/>
            <a:ext cx="2736291" cy="2736291"/>
          </a:xfrm>
          <a:prstGeom prst="rect">
            <a:avLst/>
          </a:prstGeom>
        </p:spPr>
      </p:pic>
      <p:pic>
        <p:nvPicPr>
          <p:cNvPr id="11" name="Picture 10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8A9C95E1-51FE-1BFA-7F5B-4153A01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8" y="381567"/>
            <a:ext cx="2736290" cy="2736290"/>
          </a:xfrm>
          <a:prstGeom prst="rect">
            <a:avLst/>
          </a:prstGeom>
        </p:spPr>
      </p:pic>
      <p:pic>
        <p:nvPicPr>
          <p:cNvPr id="13" name="Picture 12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BADC84AF-5A79-6BD9-0C19-FEAA6161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5" y="3429000"/>
            <a:ext cx="2736291" cy="2736291"/>
          </a:xfrm>
          <a:prstGeom prst="rect">
            <a:avLst/>
          </a:prstGeom>
        </p:spPr>
      </p:pic>
      <p:pic>
        <p:nvPicPr>
          <p:cNvPr id="15" name="Picture 14" descr="A picture containing text, sky, box, outdoor&#10;&#10;Description automatically generated">
            <a:extLst>
              <a:ext uri="{FF2B5EF4-FFF2-40B4-BE49-F238E27FC236}">
                <a16:creationId xmlns:a16="http://schemas.microsoft.com/office/drawing/2014/main" id="{4562537D-5984-8A43-D0AC-036DE4D6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78" y="3429000"/>
            <a:ext cx="2736290" cy="27362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1" y="2290564"/>
            <a:ext cx="3143252" cy="2276872"/>
          </a:xfrm>
        </p:spPr>
        <p:txBody>
          <a:bodyPr>
            <a:noAutofit/>
          </a:bodyPr>
          <a:lstStyle/>
          <a:p>
            <a:r>
              <a:rPr lang="en-US" sz="3000" dirty="0"/>
              <a:t>Determines color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55079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14826" cy="728663"/>
          </a:xfrm>
        </p:spPr>
        <p:txBody>
          <a:bodyPr>
            <a:normAutofit/>
          </a:bodyPr>
          <a:lstStyle/>
          <a:p>
            <a:r>
              <a:rPr lang="en-US" sz="4400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CA5BC-A843-6F56-976A-CBDF395C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876" y="728662"/>
            <a:ext cx="6501687" cy="5242929"/>
          </a:xfrm>
        </p:spPr>
        <p:txBody>
          <a:bodyPr anchor="t">
            <a:noAutofit/>
          </a:bodyPr>
          <a:lstStyle/>
          <a:p>
            <a:r>
              <a:rPr lang="en-US" sz="3600" dirty="0"/>
              <a:t>Project Technologies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Development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Graphics Analyzer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RenderDoc</a:t>
            </a:r>
            <a:endParaRPr lang="en-US" sz="2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5D54333-DF1F-0A47-79A9-81E7C1F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961"/>
              </p:ext>
            </p:extLst>
          </p:nvPr>
        </p:nvGraphicFramePr>
        <p:xfrm>
          <a:off x="5282876" y="1484776"/>
          <a:ext cx="643631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Direct3D11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Rendering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6F018D-72F2-B158-61A0-0F8B2995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26547"/>
              </p:ext>
            </p:extLst>
          </p:nvPr>
        </p:nvGraphicFramePr>
        <p:xfrm>
          <a:off x="5282876" y="3993490"/>
          <a:ext cx="64363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Code Editor /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VS Graphics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RenderDoc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91886"/>
            <a:ext cx="3601811" cy="646534"/>
          </a:xfrm>
        </p:spPr>
        <p:txBody>
          <a:bodyPr>
            <a:noAutofit/>
          </a:bodyPr>
          <a:lstStyle/>
          <a:p>
            <a:r>
              <a:rPr lang="en-US" sz="4400" dirty="0"/>
              <a:t>Reflection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3D6A-C62C-C3F7-A34A-3B436EB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496072"/>
            <a:ext cx="4348260" cy="3647428"/>
          </a:xfrm>
        </p:spPr>
        <p:txBody>
          <a:bodyPr>
            <a:noAutofit/>
          </a:bodyPr>
          <a:lstStyle/>
          <a:p>
            <a:r>
              <a:rPr lang="en-US" sz="3200" dirty="0"/>
              <a:t>Struggles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Direct3D11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from those who know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F29FFD-381F-0739-B876-F009A14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655637"/>
            <a:ext cx="3581400" cy="69532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FC69F-E9DF-1395-F712-419C211D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689099"/>
            <a:ext cx="5886451" cy="367347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more confident in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 did it again, I would use OpenGL.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Plans: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and document for an example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into a more useful engine /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1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8" y="200025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Other Features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735" y="1152127"/>
            <a:ext cx="8815389" cy="52486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multi-mesh 3D Models (vertices, </a:t>
            </a:r>
            <a:r>
              <a:rPr lang="en-US" sz="2400" dirty="0" err="1"/>
              <a:t>uv</a:t>
            </a:r>
            <a:r>
              <a:rPr lang="en-US" sz="2400" dirty="0"/>
              <a:t> maps,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Render models with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Phong</a:t>
            </a:r>
            <a:r>
              <a:rPr lang="en-US" sz="2400" dirty="0"/>
              <a:t>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 models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A296A3-8B05-1ED8-0D81-713B611A3668}"/>
              </a:ext>
            </a:extLst>
          </p:cNvPr>
          <p:cNvSpPr txBox="1">
            <a:spLocks/>
          </p:cNvSpPr>
          <p:nvPr/>
        </p:nvSpPr>
        <p:spPr>
          <a:xfrm>
            <a:off x="6526180" y="3182896"/>
            <a:ext cx="4737230" cy="33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Translate and rotate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Reload scene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scene to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models</a:t>
            </a:r>
          </a:p>
        </p:txBody>
      </p:sp>
    </p:spTree>
    <p:extLst>
      <p:ext uri="{BB962C8B-B14F-4D97-AF65-F5344CB8AC3E}">
        <p14:creationId xmlns:p14="http://schemas.microsoft.com/office/powerpoint/2010/main" val="148585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995" y="1170409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847" y="2150504"/>
            <a:ext cx="1804796" cy="73064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623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97" y="2830869"/>
            <a:ext cx="4202805" cy="2519363"/>
          </a:xfrm>
        </p:spPr>
        <p:txBody>
          <a:bodyPr>
            <a:normAutofit/>
          </a:bodyPr>
          <a:lstStyle/>
          <a:p>
            <a:r>
              <a:rPr lang="en-US" sz="3200" dirty="0"/>
              <a:t>1) Industry skills</a:t>
            </a:r>
          </a:p>
          <a:p>
            <a:r>
              <a:rPr lang="en-US" sz="3200" dirty="0"/>
              <a:t>2) Impressive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Focused male engineer working at computer">
            <a:extLst>
              <a:ext uri="{FF2B5EF4-FFF2-40B4-BE49-F238E27FC236}">
                <a16:creationId xmlns:a16="http://schemas.microsoft.com/office/drawing/2014/main" id="{747F0FFD-43F3-D3C2-53D1-42CF506A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213897"/>
            <a:ext cx="6646930" cy="4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717-1857-2592-F203-54B5CC52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61393"/>
            <a:ext cx="289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0293-CED2-4191-FE24-EA3142F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61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15" y="106918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“Tricks”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Perspective</a:t>
            </a:r>
          </a:p>
          <a:p>
            <a:endParaRPr lang="en-US" sz="3200" dirty="0"/>
          </a:p>
          <a:p>
            <a:r>
              <a:rPr lang="en-US" sz="3200" dirty="0"/>
              <a:t>Lighting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Country highway receding to horizon">
            <a:extLst>
              <a:ext uri="{FF2B5EF4-FFF2-40B4-BE49-F238E27FC236}">
                <a16:creationId xmlns:a16="http://schemas.microsoft.com/office/drawing/2014/main" id="{17B0FA36-4B33-B4B2-6687-CC86B7BC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4" y="1445028"/>
            <a:ext cx="5953671" cy="396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D114A-8CB7-38A2-4CF8-2AB9751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711046"/>
            <a:ext cx="721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149" y="2273162"/>
            <a:ext cx="2822123" cy="3773074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Device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Context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Swap 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8878272" y="2278985"/>
            <a:ext cx="2822123" cy="377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775" y="1371401"/>
            <a:ext cx="2171700" cy="781447"/>
          </a:xfrm>
        </p:spPr>
        <p:txBody>
          <a:bodyPr/>
          <a:lstStyle/>
          <a:p>
            <a:pPr algn="ctr"/>
            <a:r>
              <a:rPr lang="en-US" sz="4400" dirty="0"/>
              <a:t>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236" y="2695177"/>
            <a:ext cx="4067175" cy="177204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 interface is used to check feature support and allocate resources.</a:t>
            </a:r>
          </a:p>
        </p:txBody>
      </p:sp>
    </p:spTree>
    <p:extLst>
      <p:ext uri="{BB962C8B-B14F-4D97-AF65-F5344CB8AC3E}">
        <p14:creationId xmlns:p14="http://schemas.microsoft.com/office/powerpoint/2010/main" val="193823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50" y="1371401"/>
            <a:ext cx="2647950" cy="781447"/>
          </a:xfrm>
        </p:spPr>
        <p:txBody>
          <a:bodyPr/>
          <a:lstStyle/>
          <a:p>
            <a:pPr algn="ctr"/>
            <a:r>
              <a:rPr lang="en-US" sz="4400" dirty="0"/>
              <a:t>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348" y="2695177"/>
            <a:ext cx="6076952" cy="1914923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ID3D11DeviceContext interface is used to set render states, bind resources to the graphics pipeline, and issue rendering commands.</a:t>
            </a:r>
          </a:p>
        </p:txBody>
      </p:sp>
    </p:spTree>
    <p:extLst>
      <p:ext uri="{BB962C8B-B14F-4D97-AF65-F5344CB8AC3E}">
        <p14:creationId xmlns:p14="http://schemas.microsoft.com/office/powerpoint/2010/main" val="197907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691" y="195283"/>
            <a:ext cx="3952875" cy="730646"/>
          </a:xfrm>
        </p:spPr>
        <p:txBody>
          <a:bodyPr/>
          <a:lstStyle/>
          <a:p>
            <a:r>
              <a:rPr lang="en-US" dirty="0"/>
              <a:t>Swap Chain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0E2AAB-2781-4EFC-2D91-BE02C85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3" y="1006871"/>
            <a:ext cx="7061113" cy="533854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EB18BBE-ECC0-2203-731F-E1A94706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3" y="1006871"/>
            <a:ext cx="7061113" cy="531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9D32EB-4D61-4DA3-27E3-86B61834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3" y="1006871"/>
            <a:ext cx="7061113" cy="527277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7AE9D85-5DBD-0B5C-762E-85A63965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43" y="1006872"/>
            <a:ext cx="7061113" cy="5311834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99BB9632-6C6D-5882-6C3F-C767D016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43" y="1006871"/>
            <a:ext cx="7061113" cy="5290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19AD4F-5854-7871-0BC9-BC53F5FF7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43" y="1006870"/>
            <a:ext cx="7061113" cy="53029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8B801-5A2A-C8C4-2AB5-3A76276D6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43" y="1006869"/>
            <a:ext cx="7061113" cy="53243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6F9B7A-C4C7-F34C-CDBE-32044373F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43" y="1006869"/>
            <a:ext cx="7070579" cy="5311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4CA25-1517-6F76-5636-66CEB4DB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978" y="1006869"/>
            <a:ext cx="7094303" cy="5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Double Buffering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91A4-2AE5-D046-2828-101AB54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6" y="1841169"/>
            <a:ext cx="4774714" cy="356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5E768-FD79-9E47-E27F-302783F7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0" y="1826772"/>
            <a:ext cx="4774714" cy="3579837"/>
          </a:xfrm>
          <a:prstGeom prst="rect">
            <a:avLst/>
          </a:prstGeom>
        </p:spPr>
      </p:pic>
      <p:sp>
        <p:nvSpPr>
          <p:cNvPr id="22" name="Graphic 20" descr="Line arrow: Counter-clockwise curve with solid fill">
            <a:extLst>
              <a:ext uri="{FF2B5EF4-FFF2-40B4-BE49-F238E27FC236}">
                <a16:creationId xmlns:a16="http://schemas.microsoft.com/office/drawing/2014/main" id="{0A80753A-FA03-C250-D513-3816E7E3BB43}"/>
              </a:ext>
            </a:extLst>
          </p:cNvPr>
          <p:cNvSpPr/>
          <p:nvPr/>
        </p:nvSpPr>
        <p:spPr>
          <a:xfrm rot="4608624" flipH="1">
            <a:off x="5803788" y="2043522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0" descr="Line arrow: Counter-clockwise curve with solid fill">
            <a:extLst>
              <a:ext uri="{FF2B5EF4-FFF2-40B4-BE49-F238E27FC236}">
                <a16:creationId xmlns:a16="http://schemas.microsoft.com/office/drawing/2014/main" id="{2FA00AFA-EE1C-D764-0FFF-320545A6D548}"/>
              </a:ext>
            </a:extLst>
          </p:cNvPr>
          <p:cNvSpPr/>
          <p:nvPr/>
        </p:nvSpPr>
        <p:spPr>
          <a:xfrm rot="15280830" flipH="1">
            <a:off x="5751139" y="3498757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{AC13BE45-21A1-4419-BCEF-6D6188065721}tf67328976_win32</Template>
  <TotalTime>985</TotalTime>
  <Words>289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Office Theme</vt:lpstr>
      <vt:lpstr>Direct3d11 Renderer</vt:lpstr>
      <vt:lpstr>Purpose</vt:lpstr>
      <vt:lpstr>Demo</vt:lpstr>
      <vt:lpstr>“Tricks” to 3d</vt:lpstr>
      <vt:lpstr>Pillars</vt:lpstr>
      <vt:lpstr>Device</vt:lpstr>
      <vt:lpstr>Context</vt:lpstr>
      <vt:lpstr>Swap Chain</vt:lpstr>
      <vt:lpstr>Double Buffering</vt:lpstr>
      <vt:lpstr>Vertex Shader</vt:lpstr>
      <vt:lpstr>Vertex Shader</vt:lpstr>
      <vt:lpstr>Vertex Shader</vt:lpstr>
      <vt:lpstr>Pixel Shader</vt:lpstr>
      <vt:lpstr>Technologies</vt:lpstr>
      <vt:lpstr>Reflection</vt:lpstr>
      <vt:lpstr>Conclusion</vt:lpstr>
      <vt:lpstr>Other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Renderer</dc:title>
  <dc:creator>William Little</dc:creator>
  <cp:lastModifiedBy>William Little</cp:lastModifiedBy>
  <cp:revision>3</cp:revision>
  <dcterms:created xsi:type="dcterms:W3CDTF">2022-12-01T01:38:34Z</dcterms:created>
  <dcterms:modified xsi:type="dcterms:W3CDTF">2022-12-01T18:04:19Z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